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105" d="100"/>
          <a:sy n="105" d="100"/>
        </p:scale>
        <p:origin x="-1680" y="-78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4/17/2015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4/17/2015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4/17/2015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4/17/2015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4/17/2015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4/17/2015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4/17/2015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4/17/2015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4/17/2015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4/17/2015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4/17/2015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pPr/>
              <a:t>4/17/2015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1"/>
          <p:cNvSpPr txBox="1"/>
          <p:nvPr/>
        </p:nvSpPr>
        <p:spPr>
          <a:xfrm>
            <a:off x="2209800" y="1981200"/>
            <a:ext cx="1524000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>
            <a:defPPr>
              <a:defRPr lang="en-US"/>
            </a:defPPr>
            <a:lvl1pPr marL="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457200" indent="-457200" algn="r" rtl="1">
              <a:buFont typeface="Wingdings" pitchFamily="2" charset="2"/>
              <a:buChar char="v"/>
            </a:pPr>
            <a:r>
              <a:rPr lang="en-US" sz="2800" b="1" dirty="0"/>
              <a:t>T</a:t>
            </a:r>
            <a:r>
              <a:rPr lang="en-US" sz="2800" b="1" dirty="0" smtClean="0"/>
              <a:t>ext</a:t>
            </a:r>
            <a:endParaRPr lang="en-IN" sz="2800" b="1" dirty="0"/>
          </a:p>
        </p:txBody>
      </p:sp>
    </p:spTree>
    <p:extLst>
      <p:ext uri="{BB962C8B-B14F-4D97-AF65-F5344CB8AC3E}">
        <p14:creationId xmlns:p14="http://schemas.microsoft.com/office/powerpoint/2010/main" val="2460429173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1</Words>
  <Application>Microsoft Office PowerPoint</Application>
  <PresentationFormat>On-screen Show (4:3)</PresentationFormat>
  <Paragraphs>1</Paragraphs>
  <Slides>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PowerPoint Presentation</vt:lpstr>
    </vt:vector>
  </TitlesOfParts>
  <Company/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synerzip</dc:creator>
  <cp:lastModifiedBy>synerzip</cp:lastModifiedBy>
  <cp:revision>5</cp:revision>
  <dcterms:created xsi:type="dcterms:W3CDTF">2006-08-16T00:00:00Z</dcterms:created>
  <dcterms:modified xsi:type="dcterms:W3CDTF">2015-04-17T10:22:43Z</dcterms:modified>
</cp:coreProperties>
</file>

<file path=docProps/thumbnail.jpeg>
</file>