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slide" Target="slides/slide5.xml" /><Relationship Id="rId7" Type="http://schemas.openxmlformats.org/officeDocument/2006/relationships/slide" Target="slides/slide6.xml" /><Relationship Id="rId8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11" Type="http://schemas.openxmlformats.org/officeDocument/2006/relationships/tableStyles" Target="tableStyles.xml" /><Relationship Id="rId10" Type="http://schemas.openxmlformats.org/officeDocument/2006/relationships/theme" Target="theme/theme1.xml" /><Relationship Id="rId9" Type="http://schemas.openxmlformats.org/officeDocument/2006/relationships/viewProps" Target="viewProps.xml" /></Relationships>
</file>

<file path=ppt/media/image1.pn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5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Relationship Id="rId2" Type="http://schemas.openxmlformats.org/officeDocument/2006/relationships/image" Target="../media/image2.jpg" /></Relationships>
</file>

<file path=ppt/slides/_rels/slide6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Slide</a:t>
            </a:r>
            <a:r>
              <a:rPr/>
              <a:t> </a:t>
            </a:r>
            <a:r>
              <a:rPr/>
              <a:t>1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 paragraph here. Then…</a:t>
            </a:r>
          </a:p>
          <a:p>
            <a:pPr lvl="0" marL="0" indent="0">
              <a:buNone/>
            </a:pPr>
            <a:r>
              <a:rPr/>
              <a:t>Another paragraph here!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Slide</a:t>
            </a:r>
            <a:r>
              <a:rPr/>
              <a:t> </a:t>
            </a:r>
            <a:r>
              <a:rPr/>
              <a:t>2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 paragraph here:</a:t>
            </a:r>
          </a:p>
          <a:p>
            <a:pPr lvl="1"/>
            <a:r>
              <a:rPr/>
              <a:t>These</a:t>
            </a:r>
          </a:p>
          <a:p>
            <a:pPr lvl="1"/>
            <a:r>
              <a:rPr/>
              <a:t>are</a:t>
            </a:r>
          </a:p>
          <a:p>
            <a:pPr lvl="1"/>
            <a:r>
              <a:rPr/>
              <a:t>visible</a:t>
            </a:r>
          </a:p>
          <a:p>
            <a:pPr lvl="0" marL="0" indent="0">
              <a:buNone/>
            </a:pPr>
            <a:r>
              <a:rPr/>
              <a:t>Then…</a:t>
            </a:r>
          </a:p>
          <a:p>
            <a:pPr lvl="1"/>
            <a:r>
              <a:rPr/>
              <a:t>These</a:t>
            </a:r>
          </a:p>
          <a:p>
            <a:pPr lvl="1"/>
            <a:r>
              <a:rPr/>
              <a:t>are</a:t>
            </a:r>
          </a:p>
          <a:p>
            <a:pPr lvl="1"/>
            <a:r>
              <a:rPr/>
              <a:t>visible</a:t>
            </a:r>
          </a:p>
          <a:p>
            <a:pPr lvl="0" marL="0" indent="0">
              <a:buNone/>
            </a:pPr>
            <a:r>
              <a:rPr/>
              <a:t>And…</a:t>
            </a:r>
          </a:p>
          <a:p>
            <a:pPr lvl="1"/>
            <a:r>
              <a:rPr/>
              <a:t>More</a:t>
            </a:r>
          </a:p>
          <a:p>
            <a:pPr lvl="1"/>
            <a:r>
              <a:rPr/>
              <a:t>Bullet</a:t>
            </a:r>
          </a:p>
          <a:p>
            <a:pPr lvl="1"/>
            <a:r>
              <a:rPr/>
              <a:t>Points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Slide</a:t>
            </a:r>
            <a:r>
              <a:rPr/>
              <a:t> </a:t>
            </a:r>
            <a:r>
              <a:rPr/>
              <a:t>3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We can have a pause before a code block:</a:t>
            </a:r>
          </a:p>
          <a:p>
            <a:pPr lvl="0" indent="0">
              <a:buNone/>
            </a:pPr>
            <a:r>
              <a:rPr>
                <a:solidFill>
                  <a:srgbClr val="007020"/>
                </a:solidFill>
                <a:latin typeface="Courier"/>
              </a:rPr>
              <a:t>main ::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902000"/>
                </a:solidFill>
                <a:latin typeface="Courier"/>
              </a:rPr>
              <a:t>IO</a:t>
            </a:r>
            <a:r>
              <a:rPr>
                <a:latin typeface="Courier"/>
              </a:rPr>
              <a:t> ()</a:t>
            </a:r>
            <a:br/>
            <a:r>
              <a:rPr>
                <a:latin typeface="Courier"/>
              </a:rPr>
              <a:t>main </a:t>
            </a:r>
            <a:r>
              <a:rPr>
                <a:solidFill>
                  <a:srgbClr val="007020"/>
                </a:solidFill>
                <a:latin typeface="Courier"/>
              </a:rPr>
              <a:t>=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06287E"/>
                </a:solidFill>
                <a:latin typeface="Courier"/>
              </a:rPr>
              <a:t>putStrLn</a:t>
            </a:r>
            <a:r>
              <a:rPr>
                <a:latin typeface="Courier"/>
              </a:rPr>
              <a:t> something</a:t>
            </a:r>
            <a:br/>
            <a:br/>
            <a:r>
              <a:rPr>
                <a:solidFill>
                  <a:srgbClr val="007020"/>
                </a:solidFill>
                <a:latin typeface="Courier"/>
              </a:rPr>
              <a:t>something ::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902000"/>
                </a:solidFill>
                <a:latin typeface="Courier"/>
              </a:rPr>
              <a:t>String</a:t>
            </a:r>
            <a:br/>
            <a:r>
              <a:rPr>
                <a:latin typeface="Courier"/>
              </a:rPr>
              <a:t>something </a:t>
            </a:r>
            <a:r>
              <a:rPr>
                <a:solidFill>
                  <a:srgbClr val="007020"/>
                </a:solidFill>
                <a:latin typeface="Courier"/>
              </a:rPr>
              <a:t>=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4070A0"/>
                </a:solidFill>
                <a:latin typeface="Courier"/>
              </a:rPr>
              <a:t>"This wasn’t visible at first!"</a:t>
            </a:r>
          </a:p>
          <a:p>
            <a:pPr lvl="0" marL="0" indent="0">
              <a:buNone/>
            </a:pPr>
            <a:r>
              <a:rPr/>
              <a:t>(This sentence should also only be visible after the pause.)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Slide</a:t>
            </a:r>
            <a:r>
              <a:rPr/>
              <a:t> </a:t>
            </a:r>
            <a:r>
              <a:rPr/>
              <a:t>4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Pauses within lists: (1)</a:t>
            </a:r>
          </a:p>
          <a:p>
            <a:pPr lvl="1"/>
            <a:r>
              <a:rPr/>
              <a:t>Something (1)</a:t>
            </a:r>
          </a:p>
          <a:p>
            <a:pPr lvl="1">
              <a:buNone/>
            </a:pPr>
            <a:r>
              <a:rPr/>
              <a:t>Something else (2)</a:t>
            </a:r>
          </a:p>
          <a:p>
            <a:pPr lvl="1"/>
            <a:r>
              <a:rPr/>
              <a:t>Finally, this (3)</a:t>
            </a:r>
          </a:p>
          <a:p>
            <a:pPr lvl="1">
              <a:buNone/>
            </a:pPr>
            <a:r>
              <a:rPr/>
              <a:t>And this (4)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/>
          <a:lstStyle/>
          <a:p>
            <a:pPr lvl="0" marL="0" indent="0">
              <a:buNone/>
            </a:pPr>
            <a:r>
              <a:rPr/>
              <a:t>Slide</a:t>
            </a:r>
            <a:r>
              <a:rPr/>
              <a:t> </a:t>
            </a:r>
            <a:r>
              <a:rPr/>
              <a:t>5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What happens with images?</a:t>
            </a:r>
          </a:p>
          <a:p>
            <a:pPr lvl="0" marL="0" indent="0">
              <a:buNone/>
            </a:pPr>
            <a:r>
              <a:rPr/>
              <a:t>Let’s put a pause between this and the image: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6096000" y="977900"/>
            <a:ext cx="4356100" cy="43561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5181600" y="5334000"/>
            <a:ext cx="61722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An</a:t>
            </a:r>
            <a:r>
              <a:rPr/>
              <a:t> </a:t>
            </a:r>
            <a:r>
              <a:rPr/>
              <a:t>Image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uiExpand="1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Slide</a:t>
            </a:r>
            <a:r>
              <a:rPr/>
              <a:t> </a:t>
            </a:r>
            <a:r>
              <a:rPr/>
              <a:t>6:</a:t>
            </a:r>
            <a:r>
              <a:rPr/>
              <a:t> </a:t>
            </a:r>
            <a:r>
              <a:rPr/>
              <a:t>Two</a:t>
            </a:r>
            <a:r>
              <a:rPr/>
              <a:t> </a:t>
            </a:r>
            <a:r>
              <a:rPr/>
              <a:t>Column?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Some text here, followed by a pause.</a:t>
            </a:r>
          </a:p>
          <a:p>
            <a:pPr lvl="0" marL="0" indent="0">
              <a:buNone/>
            </a:pPr>
            <a:r>
              <a:rPr/>
              <a:t>Some more text here.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Some text here, then a pause.</a:t>
            </a:r>
          </a:p>
          <a:p>
            <a:pPr lvl="0" marL="0" indent="0">
              <a:buNone/>
            </a:pPr>
            <a:r>
              <a:rPr/>
              <a:t>Something after the pause.</a:t>
            </a:r>
          </a:p>
        </p:txBody>
      </p:sp>
    </p:spTree>
  </p:cSld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  <p:bldP spid="4" grpId="0" uiExpand="1" build="p"/>
    </p:bldLst>
  </p:timing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